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60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9292"/>
    <a:srgbClr val="337389"/>
    <a:srgbClr val="E46868"/>
    <a:srgbClr val="F7C175"/>
    <a:srgbClr val="59B9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67"/>
    <p:restoredTop sz="94772"/>
  </p:normalViewPr>
  <p:slideViewPr>
    <p:cSldViewPr snapToGrid="0">
      <p:cViewPr varScale="1">
        <p:scale>
          <a:sx n="128" d="100"/>
          <a:sy n="128" d="100"/>
        </p:scale>
        <p:origin x="68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26/05/2025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FE06335C-FB33-AF52-9DE6-935E2F7FF7AC}"/>
              </a:ext>
            </a:extLst>
          </p:cNvPr>
          <p:cNvSpPr txBox="1"/>
          <p:nvPr/>
        </p:nvSpPr>
        <p:spPr>
          <a:xfrm>
            <a:off x="2146368" y="1228411"/>
            <a:ext cx="329614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 err="1">
                <a:latin typeface="Open Sans" pitchFamily="2" charset="0"/>
                <a:ea typeface="Open Sans" pitchFamily="2" charset="0"/>
                <a:cs typeface="Open Sans" pitchFamily="2" charset="0"/>
              </a:rPr>
              <a:t>Impacto</a:t>
            </a:r>
            <a:r>
              <a:rPr lang="fr-FR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 </a:t>
            </a:r>
            <a:r>
              <a:rPr lang="fr-FR" sz="1400" b="1" dirty="0" err="1">
                <a:latin typeface="Open Sans" pitchFamily="2" charset="0"/>
                <a:ea typeface="Open Sans" pitchFamily="2" charset="0"/>
                <a:cs typeface="Open Sans" pitchFamily="2" charset="0"/>
              </a:rPr>
              <a:t>del</a:t>
            </a:r>
            <a:r>
              <a:rPr lang="fr-FR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 </a:t>
            </a:r>
            <a:r>
              <a:rPr lang="fr-FR" sz="1400" b="1" dirty="0" err="1">
                <a:latin typeface="Open Sans" pitchFamily="2" charset="0"/>
                <a:ea typeface="Open Sans" pitchFamily="2" charset="0"/>
                <a:cs typeface="Open Sans" pitchFamily="2" charset="0"/>
              </a:rPr>
              <a:t>turismo</a:t>
            </a:r>
            <a:r>
              <a:rPr lang="fr-FR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 de </a:t>
            </a:r>
            <a:r>
              <a:rPr lang="fr-FR" sz="1400" b="1" dirty="0" err="1">
                <a:latin typeface="Open Sans" pitchFamily="2" charset="0"/>
                <a:ea typeface="Open Sans" pitchFamily="2" charset="0"/>
                <a:cs typeface="Open Sans" pitchFamily="2" charset="0"/>
              </a:rPr>
              <a:t>masas</a:t>
            </a:r>
            <a:endParaRPr lang="fr-FR" sz="1374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614C5028-F9AE-7808-48A5-9B775C72433C}"/>
              </a:ext>
            </a:extLst>
          </p:cNvPr>
          <p:cNvSpPr/>
          <p:nvPr/>
        </p:nvSpPr>
        <p:spPr>
          <a:xfrm>
            <a:off x="4497014" y="6610193"/>
            <a:ext cx="1596592" cy="1093622"/>
          </a:xfrm>
          <a:prstGeom prst="roundRect">
            <a:avLst>
              <a:gd name="adj" fmla="val 11979"/>
            </a:avLst>
          </a:prstGeom>
          <a:solidFill>
            <a:schemeClr val="bg1"/>
          </a:solidFill>
          <a:ln w="31750"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2CD04C36-1F87-01D1-AE3D-E78FBC86E7BC}"/>
              </a:ext>
            </a:extLst>
          </p:cNvPr>
          <p:cNvSpPr/>
          <p:nvPr/>
        </p:nvSpPr>
        <p:spPr>
          <a:xfrm>
            <a:off x="1303830" y="6610193"/>
            <a:ext cx="1596592" cy="1093622"/>
          </a:xfrm>
          <a:prstGeom prst="roundRect">
            <a:avLst>
              <a:gd name="adj" fmla="val 11979"/>
            </a:avLst>
          </a:prstGeom>
          <a:solidFill>
            <a:schemeClr val="bg1"/>
          </a:solidFill>
          <a:ln w="31750"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D27FA6DE-8DFE-06EE-147F-6BCE40B0F2FB}"/>
              </a:ext>
            </a:extLst>
          </p:cNvPr>
          <p:cNvSpPr/>
          <p:nvPr/>
        </p:nvSpPr>
        <p:spPr>
          <a:xfrm>
            <a:off x="5405637" y="4020299"/>
            <a:ext cx="1596592" cy="1093622"/>
          </a:xfrm>
          <a:prstGeom prst="roundRect">
            <a:avLst>
              <a:gd name="adj" fmla="val 11979"/>
            </a:avLst>
          </a:prstGeom>
          <a:solidFill>
            <a:schemeClr val="bg1"/>
          </a:solidFill>
          <a:ln w="31750"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8CD06F56-932B-6770-5A55-E0355737CE21}"/>
              </a:ext>
            </a:extLst>
          </p:cNvPr>
          <p:cNvSpPr/>
          <p:nvPr/>
        </p:nvSpPr>
        <p:spPr>
          <a:xfrm>
            <a:off x="590876" y="4020299"/>
            <a:ext cx="1596592" cy="1093622"/>
          </a:xfrm>
          <a:prstGeom prst="roundRect">
            <a:avLst>
              <a:gd name="adj" fmla="val 11979"/>
            </a:avLst>
          </a:prstGeom>
          <a:solidFill>
            <a:schemeClr val="bg1"/>
          </a:solidFill>
          <a:ln w="31750"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E05049A2-A179-613F-AF10-6B0FFE0687A9}"/>
              </a:ext>
            </a:extLst>
          </p:cNvPr>
          <p:cNvSpPr/>
          <p:nvPr/>
        </p:nvSpPr>
        <p:spPr>
          <a:xfrm>
            <a:off x="2981541" y="2387115"/>
            <a:ext cx="1596592" cy="1093622"/>
          </a:xfrm>
          <a:prstGeom prst="roundRect">
            <a:avLst>
              <a:gd name="adj" fmla="val 11979"/>
            </a:avLst>
          </a:prstGeom>
          <a:solidFill>
            <a:schemeClr val="bg1"/>
          </a:solidFill>
          <a:ln w="31750"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736BA9AA-C7FE-51A9-3A1D-F53CAA4CA3FB}"/>
              </a:ext>
            </a:extLst>
          </p:cNvPr>
          <p:cNvCxnSpPr>
            <a:cxnSpLocks/>
            <a:stCxn id="5" idx="0"/>
            <a:endCxn id="18" idx="2"/>
          </p:cNvCxnSpPr>
          <p:nvPr/>
        </p:nvCxnSpPr>
        <p:spPr>
          <a:xfrm flipV="1">
            <a:off x="3779837" y="3480737"/>
            <a:ext cx="0" cy="85092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54DB4827-4D52-DF4F-96F7-791E260A88EE}"/>
              </a:ext>
            </a:extLst>
          </p:cNvPr>
          <p:cNvCxnSpPr>
            <a:cxnSpLocks/>
            <a:endCxn id="16" idx="1"/>
          </p:cNvCxnSpPr>
          <p:nvPr/>
        </p:nvCxnSpPr>
        <p:spPr>
          <a:xfrm flipV="1">
            <a:off x="4497014" y="4567110"/>
            <a:ext cx="908623" cy="625542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F04F4F28-EEA1-1729-7EE1-683F1E5D7224}"/>
              </a:ext>
            </a:extLst>
          </p:cNvPr>
          <p:cNvCxnSpPr>
            <a:cxnSpLocks/>
            <a:stCxn id="5" idx="5"/>
          </p:cNvCxnSpPr>
          <p:nvPr/>
        </p:nvCxnSpPr>
        <p:spPr>
          <a:xfrm>
            <a:off x="4497014" y="6063083"/>
            <a:ext cx="454311" cy="547110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9B404527-766C-E7DD-DE33-FA81DF425676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2625064" y="6063083"/>
            <a:ext cx="437596" cy="547110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>
            <a:extLst>
              <a:ext uri="{FF2B5EF4-FFF2-40B4-BE49-F238E27FC236}">
                <a16:creationId xmlns:a16="http://schemas.microsoft.com/office/drawing/2014/main" id="{E70AB7DA-B27A-DB5E-A07B-01DBA226002E}"/>
              </a:ext>
            </a:extLst>
          </p:cNvPr>
          <p:cNvCxnSpPr>
            <a:cxnSpLocks/>
            <a:endCxn id="17" idx="3"/>
          </p:cNvCxnSpPr>
          <p:nvPr/>
        </p:nvCxnSpPr>
        <p:spPr>
          <a:xfrm flipH="1" flipV="1">
            <a:off x="2187468" y="4567110"/>
            <a:ext cx="875192" cy="625542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Ellipse 4">
            <a:extLst>
              <a:ext uri="{FF2B5EF4-FFF2-40B4-BE49-F238E27FC236}">
                <a16:creationId xmlns:a16="http://schemas.microsoft.com/office/drawing/2014/main" id="{89EAF8A7-8856-156D-E919-1D0456053DD5}"/>
              </a:ext>
            </a:extLst>
          </p:cNvPr>
          <p:cNvSpPr/>
          <p:nvPr/>
        </p:nvSpPr>
        <p:spPr>
          <a:xfrm>
            <a:off x="2765596" y="4331664"/>
            <a:ext cx="2028482" cy="2028483"/>
          </a:xfrm>
          <a:prstGeom prst="ellipse">
            <a:avLst/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b="1" err="1">
                <a:latin typeface="Open Sans" pitchFamily="2" charset="0"/>
              </a:rPr>
              <a:t>Impacto</a:t>
            </a:r>
            <a:r>
              <a:rPr lang="fr-FR" sz="1200" b="1">
                <a:latin typeface="Open Sans" pitchFamily="2" charset="0"/>
              </a:rPr>
              <a:t> </a:t>
            </a:r>
            <a:br>
              <a:rPr lang="fr-FR" sz="1200" b="1">
                <a:latin typeface="Open Sans" pitchFamily="2" charset="0"/>
              </a:rPr>
            </a:br>
            <a:r>
              <a:rPr lang="fr-FR" sz="1200" b="1" err="1">
                <a:latin typeface="Open Sans" pitchFamily="2" charset="0"/>
              </a:rPr>
              <a:t>del</a:t>
            </a:r>
            <a:r>
              <a:rPr lang="fr-FR" sz="1200" b="1">
                <a:latin typeface="Open Sans" pitchFamily="2" charset="0"/>
              </a:rPr>
              <a:t> </a:t>
            </a:r>
            <a:r>
              <a:rPr lang="fr-FR" sz="1200" b="1" err="1">
                <a:latin typeface="Open Sans" pitchFamily="2" charset="0"/>
              </a:rPr>
              <a:t>turismo</a:t>
            </a:r>
            <a:r>
              <a:rPr lang="fr-FR" sz="1200" b="1">
                <a:latin typeface="Open Sans" pitchFamily="2" charset="0"/>
              </a:rPr>
              <a:t> </a:t>
            </a:r>
            <a:br>
              <a:rPr lang="fr-FR" sz="1200" b="1">
                <a:latin typeface="Open Sans" pitchFamily="2" charset="0"/>
              </a:rPr>
            </a:br>
            <a:r>
              <a:rPr lang="fr-FR" sz="1200" b="1">
                <a:latin typeface="Open Sans" pitchFamily="2" charset="0"/>
              </a:rPr>
              <a:t>de </a:t>
            </a:r>
            <a:r>
              <a:rPr lang="fr-FR" sz="1200" b="1" err="1">
                <a:latin typeface="Open Sans" pitchFamily="2" charset="0"/>
              </a:rPr>
              <a:t>masas</a:t>
            </a:r>
            <a:endParaRPr lang="fr-FR" sz="1200" b="1">
              <a:latin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895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</TotalTime>
  <Words>12</Words>
  <Application>Microsoft Macintosh PowerPoint</Application>
  <PresentationFormat>Personnalisé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Samuel Biney</cp:lastModifiedBy>
  <cp:revision>16</cp:revision>
  <dcterms:created xsi:type="dcterms:W3CDTF">2024-05-15T14:38:44Z</dcterms:created>
  <dcterms:modified xsi:type="dcterms:W3CDTF">2025-05-26T08:21:10Z</dcterms:modified>
</cp:coreProperties>
</file>